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pl-PL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26" y="21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31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16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16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11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9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19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81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37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6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81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EBED-92F7-4B37-B52D-5EF49985B0AD}" type="datetimeFigureOut">
              <a:rPr lang="pl-PL" smtClean="0"/>
              <a:pPr/>
              <a:t>2019-06-07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88E9-E7E7-4D14-90EB-49316EAD23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19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4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0"/>
            <a:ext cx="9143993" cy="5144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0"/>
            <a:ext cx="9143991" cy="5144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0"/>
            <a:ext cx="9143991" cy="514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" y="0"/>
            <a:ext cx="9143989" cy="514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" y="0"/>
            <a:ext cx="9143989" cy="5144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1"/>
            <a:ext cx="9144000" cy="5144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5144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5144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" y="0"/>
            <a:ext cx="9143996" cy="5144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" y="0"/>
            <a:ext cx="9143996" cy="514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0"/>
            <a:ext cx="9143994" cy="514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0"/>
            <a:ext cx="9143994" cy="514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E:\Bartek\Praca\MDA Promotion\arp\prezentacja biznesplan\jpg\ARP_prezentacja_biznesplan-20190528_Obszar roboczy 1_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0"/>
            <a:ext cx="9143993" cy="514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9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Pokaz na ekranie 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</dc:creator>
  <cp:lastModifiedBy>d.lepkowska</cp:lastModifiedBy>
  <cp:revision>2</cp:revision>
  <dcterms:created xsi:type="dcterms:W3CDTF">2019-04-12T12:51:56Z</dcterms:created>
  <dcterms:modified xsi:type="dcterms:W3CDTF">2019-06-07T10:29:04Z</dcterms:modified>
</cp:coreProperties>
</file>